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>
      <p:cViewPr varScale="1">
        <p:scale>
          <a:sx n="56" d="100"/>
          <a:sy n="56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Ackerman" userId="c84e5de59de5aadb" providerId="LiveId" clId="{C570E470-757C-4550-853D-C4DF5270B93A}"/>
    <pc:docChg chg="custSel modSld">
      <pc:chgData name="Jim Ackerman" userId="c84e5de59de5aadb" providerId="LiveId" clId="{C570E470-757C-4550-853D-C4DF5270B93A}" dt="2024-04-01T22:23:19.899" v="5" actId="478"/>
      <pc:docMkLst>
        <pc:docMk/>
      </pc:docMkLst>
      <pc:sldChg chg="delSp mod">
        <pc:chgData name="Jim Ackerman" userId="c84e5de59de5aadb" providerId="LiveId" clId="{C570E470-757C-4550-853D-C4DF5270B93A}" dt="2024-04-01T22:22:23.257" v="0" actId="478"/>
        <pc:sldMkLst>
          <pc:docMk/>
          <pc:sldMk cId="3602135873" sldId="259"/>
        </pc:sldMkLst>
        <pc:spChg chg="del">
          <ac:chgData name="Jim Ackerman" userId="c84e5de59de5aadb" providerId="LiveId" clId="{C570E470-757C-4550-853D-C4DF5270B93A}" dt="2024-04-01T22:22:23.257" v="0" actId="478"/>
          <ac:spMkLst>
            <pc:docMk/>
            <pc:sldMk cId="3602135873" sldId="259"/>
            <ac:spMk id="2" creationId="{E0E87961-F1A9-F949-52A9-3641653F4E53}"/>
          </ac:spMkLst>
        </pc:spChg>
      </pc:sldChg>
      <pc:sldChg chg="delSp mod">
        <pc:chgData name="Jim Ackerman" userId="c84e5de59de5aadb" providerId="LiveId" clId="{C570E470-757C-4550-853D-C4DF5270B93A}" dt="2024-04-01T22:22:44.449" v="1" actId="478"/>
        <pc:sldMkLst>
          <pc:docMk/>
          <pc:sldMk cId="349159248" sldId="262"/>
        </pc:sldMkLst>
        <pc:spChg chg="del">
          <ac:chgData name="Jim Ackerman" userId="c84e5de59de5aadb" providerId="LiveId" clId="{C570E470-757C-4550-853D-C4DF5270B93A}" dt="2024-04-01T22:22:44.449" v="1" actId="478"/>
          <ac:spMkLst>
            <pc:docMk/>
            <pc:sldMk cId="349159248" sldId="262"/>
            <ac:spMk id="2" creationId="{33BF39A0-23F2-41DA-8CF7-D82979E2B900}"/>
          </ac:spMkLst>
        </pc:spChg>
      </pc:sldChg>
      <pc:sldChg chg="delSp mod">
        <pc:chgData name="Jim Ackerman" userId="c84e5de59de5aadb" providerId="LiveId" clId="{C570E470-757C-4550-853D-C4DF5270B93A}" dt="2024-04-01T22:22:56.119" v="2" actId="478"/>
        <pc:sldMkLst>
          <pc:docMk/>
          <pc:sldMk cId="1521352426" sldId="263"/>
        </pc:sldMkLst>
        <pc:spChg chg="del">
          <ac:chgData name="Jim Ackerman" userId="c84e5de59de5aadb" providerId="LiveId" clId="{C570E470-757C-4550-853D-C4DF5270B93A}" dt="2024-04-01T22:22:56.119" v="2" actId="478"/>
          <ac:spMkLst>
            <pc:docMk/>
            <pc:sldMk cId="1521352426" sldId="263"/>
            <ac:spMk id="2" creationId="{03BF5109-E892-7665-542F-C135771EBFD2}"/>
          </ac:spMkLst>
        </pc:spChg>
      </pc:sldChg>
      <pc:sldChg chg="delSp mod">
        <pc:chgData name="Jim Ackerman" userId="c84e5de59de5aadb" providerId="LiveId" clId="{C570E470-757C-4550-853D-C4DF5270B93A}" dt="2024-04-01T22:23:03.105" v="3" actId="478"/>
        <pc:sldMkLst>
          <pc:docMk/>
          <pc:sldMk cId="2453052023" sldId="264"/>
        </pc:sldMkLst>
        <pc:spChg chg="del">
          <ac:chgData name="Jim Ackerman" userId="c84e5de59de5aadb" providerId="LiveId" clId="{C570E470-757C-4550-853D-C4DF5270B93A}" dt="2024-04-01T22:23:03.105" v="3" actId="478"/>
          <ac:spMkLst>
            <pc:docMk/>
            <pc:sldMk cId="2453052023" sldId="264"/>
            <ac:spMk id="2" creationId="{AC637D79-971D-CF88-DBE4-1A9E9EE93DE3}"/>
          </ac:spMkLst>
        </pc:spChg>
      </pc:sldChg>
      <pc:sldChg chg="delSp mod">
        <pc:chgData name="Jim Ackerman" userId="c84e5de59de5aadb" providerId="LiveId" clId="{C570E470-757C-4550-853D-C4DF5270B93A}" dt="2024-04-01T22:23:07.542" v="4" actId="478"/>
        <pc:sldMkLst>
          <pc:docMk/>
          <pc:sldMk cId="1947336138" sldId="265"/>
        </pc:sldMkLst>
        <pc:spChg chg="del">
          <ac:chgData name="Jim Ackerman" userId="c84e5de59de5aadb" providerId="LiveId" clId="{C570E470-757C-4550-853D-C4DF5270B93A}" dt="2024-04-01T22:23:07.542" v="4" actId="478"/>
          <ac:spMkLst>
            <pc:docMk/>
            <pc:sldMk cId="1947336138" sldId="265"/>
            <ac:spMk id="2" creationId="{6B3BACA0-28AA-2E51-EB87-A72F85F648F7}"/>
          </ac:spMkLst>
        </pc:spChg>
      </pc:sldChg>
      <pc:sldChg chg="delSp mod">
        <pc:chgData name="Jim Ackerman" userId="c84e5de59de5aadb" providerId="LiveId" clId="{C570E470-757C-4550-853D-C4DF5270B93A}" dt="2024-04-01T22:23:19.899" v="5" actId="478"/>
        <pc:sldMkLst>
          <pc:docMk/>
          <pc:sldMk cId="304025991" sldId="267"/>
        </pc:sldMkLst>
        <pc:spChg chg="del">
          <ac:chgData name="Jim Ackerman" userId="c84e5de59de5aadb" providerId="LiveId" clId="{C570E470-757C-4550-853D-C4DF5270B93A}" dt="2024-04-01T22:23:19.899" v="5" actId="478"/>
          <ac:spMkLst>
            <pc:docMk/>
            <pc:sldMk cId="304025991" sldId="267"/>
            <ac:spMk id="2" creationId="{8ABE4FC0-A83B-CDA5-A354-521209D3EF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F01C60C-5370-4857-B0F8-2D0AA5579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4808EA-25A8-46EF-8EB7-883460B07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E8A46-EA4C-C285-E552-57C21F19E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75" y="1474969"/>
            <a:ext cx="4500563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What is this?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11D3425-E0B5-4756-A973-1E160EBCC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69720" y="3526496"/>
            <a:ext cx="302361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CADD3EC-0831-97DD-84C7-A25103956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75" y="1255853"/>
            <a:ext cx="3692411" cy="360067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414B9DA-9D62-473B-88B9-9B43B9E03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37A4E5-05B8-4EAF-8250-2CA7DB86C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C0921-01DA-51D8-2843-C075CF30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339" y="2015732"/>
            <a:ext cx="1020351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</a:rPr>
              <a:t>3. Jesus will </a:t>
            </a:r>
            <a:r>
              <a:rPr lang="en-US" sz="4000" b="0" i="1" u="none" strike="noStrike" dirty="0">
                <a:solidFill>
                  <a:srgbClr val="000000"/>
                </a:solidFill>
                <a:effectLst/>
              </a:rPr>
              <a:t>raise </a:t>
            </a:r>
            <a:r>
              <a:rPr lang="en-US" sz="4000" b="1" i="0" u="none" strike="noStrike" dirty="0">
                <a:solidFill>
                  <a:srgbClr val="000000"/>
                </a:solidFill>
                <a:effectLst/>
              </a:rPr>
              <a:t>everyone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</a:rPr>
              <a:t> from the dead: Christians will be first and then 1,000 years later, everyone else. </a:t>
            </a:r>
          </a:p>
          <a:p>
            <a:pPr marL="0" indent="0" algn="ctr">
              <a:buNone/>
            </a:pPr>
            <a:r>
              <a:rPr lang="en-US" sz="4000" b="1" i="0" u="none" strike="noStrike" dirty="0">
                <a:solidFill>
                  <a:srgbClr val="000000"/>
                </a:solidFill>
                <a:effectLst/>
              </a:rPr>
              <a:t>(John 5:27-29)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6E911C-B7A4-F8A1-1DDD-40FD88694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8500" y="4217988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3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A3D2-AF4C-48F6-4275-D713E9E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+mn-lt"/>
              </a:rPr>
              <a:t>So What?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D1246-0014-9B98-FF5C-A3AEC47AF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Today in this room there are two kinds of people here today:</a:t>
            </a:r>
          </a:p>
          <a:p>
            <a:pPr marL="742950" indent="-742950">
              <a:buAutoNum type="arabicPeriod"/>
            </a:pPr>
            <a:r>
              <a:rPr lang="en-US" sz="3600" b="0" u="none" strike="noStrike" dirty="0">
                <a:solidFill>
                  <a:srgbClr val="000000"/>
                </a:solidFill>
                <a:effectLst/>
              </a:rPr>
              <a:t>Believers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in the gospel of Jesus Christ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T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he unbelieving remainder.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0949D-3E47-23EF-D89E-81BA9D1C1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071" y="4260850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9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17E5-B859-053D-B930-323F054B0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Which one are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9CD905-E876-BF1D-9E25-309ADAA9B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071" y="3946525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8F766-AD0D-BA80-EB31-F83779F4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0" u="none" strike="noStrike" dirty="0">
                <a:solidFill>
                  <a:srgbClr val="000000"/>
                </a:solidFill>
                <a:effectLst/>
                <a:latin typeface="+mn-lt"/>
              </a:rPr>
              <a:t>Colossians 1:16-18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	&amp;  </a:t>
            </a:r>
            <a:r>
              <a:rPr lang="en-US" sz="3600" i="0" u="none" strike="noStrike" dirty="0">
                <a:solidFill>
                  <a:srgbClr val="000000"/>
                </a:solidFill>
                <a:effectLst/>
                <a:latin typeface="+mn-lt"/>
              </a:rPr>
              <a:t>Psalm 146:5-10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941A8-61D8-925A-D3FB-244A87DF9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The death of Christ </a:t>
            </a:r>
            <a:r>
              <a:rPr lang="en-US" sz="4800" b="0" i="1" u="none" strike="noStrike" dirty="0">
                <a:solidFill>
                  <a:srgbClr val="000000"/>
                </a:solidFill>
                <a:effectLst/>
              </a:rPr>
              <a:t>is 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worth thinking about because it is not everyday that God dies…</a:t>
            </a:r>
            <a:endParaRPr lang="en-US" sz="4800" b="0" dirty="0">
              <a:effectLst/>
            </a:endParaRP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6D8FEF-E228-FD45-ED98-0BE888CA8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25" y="3932238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3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5DD5-1A2E-C1B9-9B56-E1D96E91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+mn-lt"/>
              </a:rPr>
              <a:t>(Matthew 27:45-56) </a:t>
            </a:r>
            <a:r>
              <a:rPr lang="en-US" sz="3600" b="0" i="0" u="none" strike="noStrike" dirty="0">
                <a:effectLst/>
                <a:latin typeface="+mn-lt"/>
              </a:rPr>
              <a:t>some fantastic events that took place after Jesus died: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55778-DD45-B823-62CF-5B8EB30B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297" y="2015732"/>
            <a:ext cx="10245557" cy="3859551"/>
          </a:xfrm>
        </p:spPr>
        <p:txBody>
          <a:bodyPr>
            <a:normAutofit/>
          </a:bodyPr>
          <a:lstStyle/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V51 The  torn curtain or vail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V51b There was an earthquake.</a:t>
            </a:r>
            <a:endParaRPr lang="en-US" sz="3600" b="0" dirty="0">
              <a:effectLst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V52 There was a limited resurrection.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V54 Roman officials who crucified him said, “Truly, this was the son of God.”</a:t>
            </a:r>
            <a:endParaRPr lang="en-US" sz="3600" b="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A6EE2F-D7E6-4733-53AB-2A0FED52F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071" y="1853754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F145-D41B-3061-5185-95316E4D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</a:rPr>
              <a:t>We all hate it when crimes against us or people we care about goes unpunished, don’t we?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B665B-44E0-6D99-144C-DA5A4D921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225" y="3826763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3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09E6-F96D-B9CA-98C2-EE9CE839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You’ll want to remember these verses….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8462-F219-4F92-39E5-5B1354EF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0" u="none" strike="noStrike" dirty="0">
                <a:solidFill>
                  <a:srgbClr val="000000"/>
                </a:solidFill>
                <a:effectLst/>
              </a:rPr>
              <a:t>Listen to: </a:t>
            </a:r>
          </a:p>
          <a:p>
            <a:pPr marL="0" indent="0">
              <a:buNone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2 Corinthians 5:15-21</a:t>
            </a:r>
          </a:p>
          <a:p>
            <a:pPr marL="0" indent="0">
              <a:buNone/>
            </a:pPr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Isaiah 53:1-12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82897D-7CB5-5346-DCA4-6F9214A92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7300" y="4007297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5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9A0F-C6DD-2299-F613-33A0A362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869" y="231229"/>
            <a:ext cx="10171985" cy="1622526"/>
          </a:xfrm>
        </p:spPr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+mn-lt"/>
              </a:rPr>
              <a:t>Before he died, Jesus said he would rise from the dead…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+mn-lt"/>
              </a:rPr>
              <a:t>but they didn’t believe it:</a:t>
            </a:r>
            <a:endParaRPr lang="en-US" sz="4800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6CB73-D186-92F8-5C37-031962F9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2015732"/>
            <a:ext cx="10602909" cy="34506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i="0" u="none" strike="noStrike" dirty="0">
                <a:solidFill>
                  <a:srgbClr val="000000"/>
                </a:solidFill>
                <a:effectLst/>
              </a:rPr>
              <a:t>Mat 12:38-40</a:t>
            </a:r>
          </a:p>
          <a:p>
            <a:pPr marL="0" indent="0">
              <a:buNone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Well, they didn’t forget this, because when Jesus’s cold dead body was laid in a tomb, they hired soldiers to </a:t>
            </a:r>
            <a:r>
              <a:rPr lang="en-US" sz="3600" b="0" i="1" u="none" strike="noStrike" dirty="0">
                <a:solidFill>
                  <a:srgbClr val="000000"/>
                </a:solidFill>
                <a:effectLst/>
              </a:rPr>
              <a:t>seal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and </a:t>
            </a:r>
            <a:r>
              <a:rPr lang="en-US" sz="3600" b="0" i="1" u="none" strike="noStrike" dirty="0">
                <a:solidFill>
                  <a:srgbClr val="000000"/>
                </a:solidFill>
                <a:effectLst/>
              </a:rPr>
              <a:t>guard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the tomb to be sure that Jesus couldn’t get out.</a:t>
            </a:r>
            <a:endParaRPr lang="en-US" sz="4000" b="1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</a:rPr>
              <a:t>Matt 27:62-28:15</a:t>
            </a:r>
            <a:endParaRPr lang="en-US" sz="3600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8C3C3-9ABD-7930-F552-0D89C1E2E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355" y="4275138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2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4CFE-4312-BE2A-8A4C-279CD0FE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7" y="2015732"/>
            <a:ext cx="1151933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i="0" u="none" strike="noStrike" dirty="0">
                <a:solidFill>
                  <a:srgbClr val="000000"/>
                </a:solidFill>
                <a:effectLst/>
              </a:rPr>
              <a:t>The resurrection of Jesus happened and because of it, there is some stuff that is possible</a:t>
            </a:r>
            <a:r>
              <a:rPr lang="en-US" sz="480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4800" b="1" i="1" u="sng" strike="noStrike" dirty="0">
                <a:solidFill>
                  <a:srgbClr val="000000"/>
                </a:solidFill>
                <a:effectLst/>
              </a:rPr>
              <a:t>for all of  us</a:t>
            </a:r>
            <a:r>
              <a:rPr lang="en-US" sz="4800" b="1" i="1" u="none" strike="noStrike" dirty="0">
                <a:solidFill>
                  <a:srgbClr val="000000"/>
                </a:solidFill>
                <a:effectLst/>
              </a:rPr>
              <a:t>.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7ACE90-E51A-A161-B79E-7CE5060EA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7025" y="3960813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BA7BC-26D1-7055-E1B6-80B0ECD9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</a:rPr>
              <a:t>1. We can be justified </a:t>
            </a:r>
            <a:r>
              <a:rPr lang="en-US" sz="4400" b="1" i="0" u="none" strike="noStrike" dirty="0">
                <a:solidFill>
                  <a:srgbClr val="000000"/>
                </a:solidFill>
                <a:effectLst/>
              </a:rPr>
              <a:t>(Rm 4:25; 5:1)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DC6751-7FDA-6CC5-4B7D-460846441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071" y="4059581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5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96AB-7C4D-BF13-D407-E78182EE3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31" y="2015732"/>
            <a:ext cx="1084667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</a:rPr>
              <a:t>2. We can be assured of our own resurrection!</a:t>
            </a:r>
            <a:r>
              <a:rPr lang="en-US" sz="4400" b="1" i="0" u="none" strike="noStrike" dirty="0">
                <a:solidFill>
                  <a:srgbClr val="000000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en-US" sz="4400" b="1" i="0" u="none" strike="noStrike" dirty="0">
                <a:solidFill>
                  <a:srgbClr val="000000"/>
                </a:solidFill>
                <a:effectLst/>
              </a:rPr>
              <a:t>(1 Cor. 15:21-26)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3698D2-0033-99B6-4327-F67BBB181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513" y="4059581"/>
            <a:ext cx="2044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520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</TotalTime>
  <Words>284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What is this?</vt:lpstr>
      <vt:lpstr>Colossians 1:16-18 &amp;  Psalm 146:5-10 </vt:lpstr>
      <vt:lpstr>(Matthew 27:45-56) some fantastic events that took place after Jesus died:  </vt:lpstr>
      <vt:lpstr>PowerPoint Presentation</vt:lpstr>
      <vt:lpstr>You’ll want to remember these verses….</vt:lpstr>
      <vt:lpstr>Before he died, Jesus said he would rise from the dead… but they didn’t believe it:</vt:lpstr>
      <vt:lpstr>PowerPoint Presentation</vt:lpstr>
      <vt:lpstr>PowerPoint Presentation</vt:lpstr>
      <vt:lpstr>PowerPoint Presentation</vt:lpstr>
      <vt:lpstr>PowerPoint Presentation</vt:lpstr>
      <vt:lpstr>So What?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this?</dc:title>
  <dc:creator>Terry Basham</dc:creator>
  <cp:lastModifiedBy>Jim Ackerman</cp:lastModifiedBy>
  <cp:revision>3</cp:revision>
  <dcterms:created xsi:type="dcterms:W3CDTF">2024-03-30T12:50:02Z</dcterms:created>
  <dcterms:modified xsi:type="dcterms:W3CDTF">2024-04-01T22:23:25Z</dcterms:modified>
</cp:coreProperties>
</file>