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1"/>
  </p:notesMasterIdLst>
  <p:sldIdLst>
    <p:sldId id="288" r:id="rId2"/>
    <p:sldId id="395" r:id="rId3"/>
    <p:sldId id="403" r:id="rId4"/>
    <p:sldId id="404" r:id="rId5"/>
    <p:sldId id="405" r:id="rId6"/>
    <p:sldId id="406" r:id="rId7"/>
    <p:sldId id="407" r:id="rId8"/>
    <p:sldId id="408" r:id="rId9"/>
    <p:sldId id="40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247" autoAdjust="0"/>
    <p:restoredTop sz="94660"/>
  </p:normalViewPr>
  <p:slideViewPr>
    <p:cSldViewPr snapToGrid="0">
      <p:cViewPr varScale="1">
        <p:scale>
          <a:sx n="35" d="100"/>
          <a:sy n="35" d="100"/>
        </p:scale>
        <p:origin x="43" y="9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FCC08-F2B2-4AE2-A04F-907991F7FA9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347CF-53C7-4ED7-B7F0-8FDB9CB54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0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750C-F9B8-4C6D-BFDD-B6E0553CDA4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F531-18EC-44C8-93F6-6C91A8F4A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750C-F9B8-4C6D-BFDD-B6E0553CDA4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F531-18EC-44C8-93F6-6C91A8F4A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8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750C-F9B8-4C6D-BFDD-B6E0553CDA4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F531-18EC-44C8-93F6-6C91A8F4A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9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750C-F9B8-4C6D-BFDD-B6E0553CDA4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F531-18EC-44C8-93F6-6C91A8F4A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3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750C-F9B8-4C6D-BFDD-B6E0553CDA4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F531-18EC-44C8-93F6-6C91A8F4A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750C-F9B8-4C6D-BFDD-B6E0553CDA4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F531-18EC-44C8-93F6-6C91A8F4A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1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750C-F9B8-4C6D-BFDD-B6E0553CDA4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F531-18EC-44C8-93F6-6C91A8F4A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1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750C-F9B8-4C6D-BFDD-B6E0553CDA4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F531-18EC-44C8-93F6-6C91A8F4A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4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750C-F9B8-4C6D-BFDD-B6E0553CDA4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F531-18EC-44C8-93F6-6C91A8F4A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9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750C-F9B8-4C6D-BFDD-B6E0553CDA4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F531-18EC-44C8-93F6-6C91A8F4A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6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750C-F9B8-4C6D-BFDD-B6E0553CDA4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F531-18EC-44C8-93F6-6C91A8F4A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4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750C-F9B8-4C6D-BFDD-B6E0553CDA4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6F531-18EC-44C8-93F6-6C91A8F4A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ADEB6F-F8F3-496A-842D-D9944668D791}"/>
              </a:ext>
            </a:extLst>
          </p:cNvPr>
          <p:cNvSpPr txBox="1"/>
          <p:nvPr/>
        </p:nvSpPr>
        <p:spPr>
          <a:xfrm>
            <a:off x="1000208" y="718415"/>
            <a:ext cx="5117564" cy="86177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r>
              <a:rPr kumimoji="0" lang="en-US" sz="50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:13-34</a:t>
            </a:r>
          </a:p>
        </p:txBody>
      </p:sp>
    </p:spTree>
    <p:extLst>
      <p:ext uri="{BB962C8B-B14F-4D97-AF65-F5344CB8AC3E}">
        <p14:creationId xmlns:p14="http://schemas.microsoft.com/office/powerpoint/2010/main" val="50333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ADEB6F-F8F3-496A-842D-D9944668D791}"/>
              </a:ext>
            </a:extLst>
          </p:cNvPr>
          <p:cNvSpPr txBox="1"/>
          <p:nvPr/>
        </p:nvSpPr>
        <p:spPr>
          <a:xfrm>
            <a:off x="303520" y="3984128"/>
            <a:ext cx="4679415" cy="163121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r>
              <a:rPr kumimoji="0" lang="en-US" sz="50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:13-14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16261-6B15-498D-AC84-7659795FB6F7}"/>
              </a:ext>
            </a:extLst>
          </p:cNvPr>
          <p:cNvSpPr txBox="1"/>
          <p:nvPr/>
        </p:nvSpPr>
        <p:spPr>
          <a:xfrm>
            <a:off x="303520" y="2576353"/>
            <a:ext cx="4899851" cy="86177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91118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ADEB6F-F8F3-496A-842D-D9944668D791}"/>
              </a:ext>
            </a:extLst>
          </p:cNvPr>
          <p:cNvSpPr txBox="1"/>
          <p:nvPr/>
        </p:nvSpPr>
        <p:spPr>
          <a:xfrm>
            <a:off x="303520" y="3984128"/>
            <a:ext cx="4679415" cy="163121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r>
              <a:rPr kumimoji="0" lang="en-US" sz="50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:15-17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16261-6B15-498D-AC84-7659795FB6F7}"/>
              </a:ext>
            </a:extLst>
          </p:cNvPr>
          <p:cNvSpPr txBox="1"/>
          <p:nvPr/>
        </p:nvSpPr>
        <p:spPr>
          <a:xfrm>
            <a:off x="303520" y="427048"/>
            <a:ext cx="4899851" cy="163121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Interrogation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 One</a:t>
            </a:r>
            <a:endParaRPr kumimoji="0" lang="en-US" sz="5000" b="0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ADEB6F-F8F3-496A-842D-D9944668D791}"/>
              </a:ext>
            </a:extLst>
          </p:cNvPr>
          <p:cNvSpPr txBox="1"/>
          <p:nvPr/>
        </p:nvSpPr>
        <p:spPr>
          <a:xfrm>
            <a:off x="303520" y="3984128"/>
            <a:ext cx="4679415" cy="163121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r>
              <a:rPr kumimoji="0" lang="en-US" sz="50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:18-23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16261-6B15-498D-AC84-7659795FB6F7}"/>
              </a:ext>
            </a:extLst>
          </p:cNvPr>
          <p:cNvSpPr txBox="1"/>
          <p:nvPr/>
        </p:nvSpPr>
        <p:spPr>
          <a:xfrm>
            <a:off x="303520" y="427048"/>
            <a:ext cx="4899851" cy="163121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Interrogation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 Two</a:t>
            </a:r>
            <a:endParaRPr kumimoji="0" lang="en-US" sz="5000" b="0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04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ADEB6F-F8F3-496A-842D-D9944668D791}"/>
              </a:ext>
            </a:extLst>
          </p:cNvPr>
          <p:cNvSpPr txBox="1"/>
          <p:nvPr/>
        </p:nvSpPr>
        <p:spPr>
          <a:xfrm>
            <a:off x="303520" y="3984128"/>
            <a:ext cx="4679415" cy="163121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r>
              <a:rPr kumimoji="0" lang="en-US" sz="50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:24-27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16261-6B15-498D-AC84-7659795FB6F7}"/>
              </a:ext>
            </a:extLst>
          </p:cNvPr>
          <p:cNvSpPr txBox="1"/>
          <p:nvPr/>
        </p:nvSpPr>
        <p:spPr>
          <a:xfrm>
            <a:off x="303520" y="427048"/>
            <a:ext cx="4899851" cy="163121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Interrogation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 Three</a:t>
            </a:r>
            <a:endParaRPr kumimoji="0" lang="en-US" sz="5000" b="0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35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ADEB6F-F8F3-496A-842D-D9944668D791}"/>
              </a:ext>
            </a:extLst>
          </p:cNvPr>
          <p:cNvSpPr txBox="1"/>
          <p:nvPr/>
        </p:nvSpPr>
        <p:spPr>
          <a:xfrm>
            <a:off x="5789920" y="4310700"/>
            <a:ext cx="3027509" cy="163121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r>
              <a:rPr kumimoji="0" lang="en-US" sz="50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:28-34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16261-6B15-498D-AC84-7659795FB6F7}"/>
              </a:ext>
            </a:extLst>
          </p:cNvPr>
          <p:cNvSpPr txBox="1"/>
          <p:nvPr/>
        </p:nvSpPr>
        <p:spPr>
          <a:xfrm>
            <a:off x="303520" y="427048"/>
            <a:ext cx="4899851" cy="86177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Judgement</a:t>
            </a:r>
          </a:p>
        </p:txBody>
      </p:sp>
    </p:spTree>
    <p:extLst>
      <p:ext uri="{BB962C8B-B14F-4D97-AF65-F5344CB8AC3E}">
        <p14:creationId xmlns:p14="http://schemas.microsoft.com/office/powerpoint/2010/main" val="132182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ADEB6F-F8F3-496A-842D-D9944668D791}"/>
              </a:ext>
            </a:extLst>
          </p:cNvPr>
          <p:cNvSpPr txBox="1"/>
          <p:nvPr/>
        </p:nvSpPr>
        <p:spPr>
          <a:xfrm>
            <a:off x="5789920" y="4310700"/>
            <a:ext cx="3027509" cy="163121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r>
              <a:rPr kumimoji="0" lang="en-US" sz="50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:28-34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16261-6B15-498D-AC84-7659795FB6F7}"/>
              </a:ext>
            </a:extLst>
          </p:cNvPr>
          <p:cNvSpPr txBox="1"/>
          <p:nvPr/>
        </p:nvSpPr>
        <p:spPr>
          <a:xfrm>
            <a:off x="303520" y="427048"/>
            <a:ext cx="4899851" cy="86177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Judgement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2D513-E7E7-4CCC-A993-A5158DE2E098}"/>
              </a:ext>
            </a:extLst>
          </p:cNvPr>
          <p:cNvSpPr txBox="1"/>
          <p:nvPr/>
        </p:nvSpPr>
        <p:spPr>
          <a:xfrm>
            <a:off x="5915105" y="1048397"/>
            <a:ext cx="2777138" cy="120032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5:45-47</a:t>
            </a:r>
            <a:endParaRPr kumimoji="0" lang="en-US" sz="3600" b="0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02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ADEB6F-F8F3-496A-842D-D9944668D791}"/>
              </a:ext>
            </a:extLst>
          </p:cNvPr>
          <p:cNvSpPr txBox="1"/>
          <p:nvPr/>
        </p:nvSpPr>
        <p:spPr>
          <a:xfrm>
            <a:off x="5789920" y="4310700"/>
            <a:ext cx="3027509" cy="163121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r>
              <a:rPr kumimoji="0" lang="en-US" sz="50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:28-34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16261-6B15-498D-AC84-7659795FB6F7}"/>
              </a:ext>
            </a:extLst>
          </p:cNvPr>
          <p:cNvSpPr txBox="1"/>
          <p:nvPr/>
        </p:nvSpPr>
        <p:spPr>
          <a:xfrm>
            <a:off x="303520" y="427048"/>
            <a:ext cx="4899851" cy="86177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Judgement</a:t>
            </a:r>
          </a:p>
        </p:txBody>
      </p:sp>
    </p:spTree>
    <p:extLst>
      <p:ext uri="{BB962C8B-B14F-4D97-AF65-F5344CB8AC3E}">
        <p14:creationId xmlns:p14="http://schemas.microsoft.com/office/powerpoint/2010/main" val="262413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012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10532</TotalTime>
  <Words>30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 L</cp:lastModifiedBy>
  <cp:revision>1021</cp:revision>
  <dcterms:created xsi:type="dcterms:W3CDTF">2015-08-26T15:27:26Z</dcterms:created>
  <dcterms:modified xsi:type="dcterms:W3CDTF">2020-09-12T16:11:58Z</dcterms:modified>
</cp:coreProperties>
</file>